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9" r:id="rId35"/>
    <p:sldId id="428" r:id="rId36"/>
    <p:sldId id="412" r:id="rId37"/>
    <p:sldId id="381" r:id="rId38"/>
    <p:sldId id="373" r:id="rId39"/>
    <p:sldId id="371" r:id="rId40"/>
    <p:sldId id="363" r:id="rId41"/>
    <p:sldId id="364" r:id="rId42"/>
    <p:sldId id="376" r:id="rId43"/>
    <p:sldId id="367" r:id="rId44"/>
    <p:sldId id="368" r:id="rId45"/>
    <p:sldId id="382" r:id="rId46"/>
    <p:sldId id="383" r:id="rId47"/>
    <p:sldId id="384" r:id="rId48"/>
    <p:sldId id="385" r:id="rId49"/>
    <p:sldId id="386" r:id="rId50"/>
    <p:sldId id="387" r:id="rId51"/>
    <p:sldId id="377" r:id="rId52"/>
    <p:sldId id="379" r:id="rId53"/>
    <p:sldId id="360" r:id="rId54"/>
    <p:sldId id="398" r:id="rId55"/>
    <p:sldId id="399" r:id="rId56"/>
    <p:sldId id="388" r:id="rId57"/>
    <p:sldId id="389" r:id="rId58"/>
    <p:sldId id="390" r:id="rId59"/>
    <p:sldId id="392" r:id="rId60"/>
    <p:sldId id="393" r:id="rId61"/>
    <p:sldId id="394" r:id="rId62"/>
    <p:sldId id="400" r:id="rId63"/>
    <p:sldId id="405" r:id="rId64"/>
    <p:sldId id="402" r:id="rId65"/>
    <p:sldId id="403" r:id="rId66"/>
    <p:sldId id="404" r:id="rId67"/>
    <p:sldId id="411" r:id="rId68"/>
    <p:sldId id="395" r:id="rId69"/>
    <p:sldId id="396" r:id="rId70"/>
    <p:sldId id="397" r:id="rId71"/>
    <p:sldId id="391" r:id="rId72"/>
    <p:sldId id="260" r:id="rId73"/>
    <p:sldId id="268" r:id="rId74"/>
    <p:sldId id="269" r:id="rId75"/>
    <p:sldId id="262" r:id="rId76"/>
    <p:sldId id="271" r:id="rId77"/>
    <p:sldId id="275" r:id="rId78"/>
    <p:sldId id="279" r:id="rId79"/>
    <p:sldId id="264" r:id="rId80"/>
    <p:sldId id="259" r:id="rId81"/>
    <p:sldId id="261" r:id="rId82"/>
    <p:sldId id="263"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99D"/>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9" autoAdjust="0"/>
    <p:restoredTop sz="96005"/>
  </p:normalViewPr>
  <p:slideViewPr>
    <p:cSldViewPr snapToGrid="0">
      <p:cViewPr varScale="1">
        <p:scale>
          <a:sx n="117" d="100"/>
          <a:sy n="117"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29" Type="http://schemas.openxmlformats.org/officeDocument/2006/relationships/image" Target="../media/image36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28" Type="http://schemas.openxmlformats.org/officeDocument/2006/relationships/image" Target="../media/image361.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38.png"/><Relationship Id="rId22" Type="http://schemas.openxmlformats.org/officeDocument/2006/relationships/image" Target="../media/image329.png"/><Relationship Id="rId27" Type="http://schemas.openxmlformats.org/officeDocument/2006/relationships/image" Target="../media/image360.png"/></Relationships>
</file>

<file path=ppt/slides/_rels/slide34.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1.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0.png"/><Relationship Id="rId5" Type="http://schemas.openxmlformats.org/officeDocument/2006/relationships/image" Target="../media/image3601.png"/><Relationship Id="rId4" Type="http://schemas.openxmlformats.org/officeDocument/2006/relationships/image" Target="../media/image344.png"/></Relationships>
</file>

<file path=ppt/slides/_rels/slide36.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7.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64.png"/><Relationship Id="rId7" Type="http://schemas.openxmlformats.org/officeDocument/2006/relationships/image" Target="../media/image366.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65.png"/><Relationship Id="rId9" Type="http://schemas.openxmlformats.org/officeDocument/2006/relationships/image" Target="../media/image1570.png"/></Relationships>
</file>

<file path=ppt/slides/_rels/slide38.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600.png"/><Relationship Id="rId7" Type="http://schemas.openxmlformats.org/officeDocument/2006/relationships/image" Target="../media/image36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8.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71.png"/></Relationships>
</file>

<file path=ppt/slides/_rels/slide39.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7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75.png"/><Relationship Id="rId5" Type="http://schemas.openxmlformats.org/officeDocument/2006/relationships/image" Target="../media/image1690.png"/><Relationship Id="rId10" Type="http://schemas.openxmlformats.org/officeDocument/2006/relationships/image" Target="../media/image374.png"/><Relationship Id="rId4" Type="http://schemas.openxmlformats.org/officeDocument/2006/relationships/image" Target="../media/image1680.png"/><Relationship Id="rId9" Type="http://schemas.openxmlformats.org/officeDocument/2006/relationships/image" Target="../media/image37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1780.png"/><Relationship Id="rId7" Type="http://schemas.openxmlformats.org/officeDocument/2006/relationships/image" Target="../media/image37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82.png"/><Relationship Id="rId5" Type="http://schemas.openxmlformats.org/officeDocument/2006/relationships/image" Target="../media/image1800.png"/><Relationship Id="rId10" Type="http://schemas.openxmlformats.org/officeDocument/2006/relationships/image" Target="../media/image381.png"/><Relationship Id="rId4" Type="http://schemas.openxmlformats.org/officeDocument/2006/relationships/image" Target="../media/image1790.png"/><Relationship Id="rId9" Type="http://schemas.openxmlformats.org/officeDocument/2006/relationships/image" Target="../media/image380.png"/></Relationships>
</file>

<file path=ppt/slides/_rels/slide41.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42.xml.rels><?xml version="1.0" encoding="UTF-8" standalone="yes"?>
<Relationships xmlns="http://schemas.openxmlformats.org/package/2006/relationships"><Relationship Id="rId8" Type="http://schemas.openxmlformats.org/officeDocument/2006/relationships/image" Target="../media/image385.png"/><Relationship Id="rId13" Type="http://schemas.openxmlformats.org/officeDocument/2006/relationships/image" Target="../media/image390.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89.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88.png"/><Relationship Id="rId5" Type="http://schemas.openxmlformats.org/officeDocument/2006/relationships/image" Target="../media/image1940.png"/><Relationship Id="rId10" Type="http://schemas.openxmlformats.org/officeDocument/2006/relationships/image" Target="../media/image387.png"/><Relationship Id="rId4" Type="http://schemas.openxmlformats.org/officeDocument/2006/relationships/image" Target="../media/image1930.png"/><Relationship Id="rId9" Type="http://schemas.openxmlformats.org/officeDocument/2006/relationships/image" Target="../media/image386.png"/></Relationships>
</file>

<file path=ppt/slides/_rels/slide43.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2030.png"/><Relationship Id="rId7" Type="http://schemas.openxmlformats.org/officeDocument/2006/relationships/image" Target="../media/image39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95.png"/><Relationship Id="rId5" Type="http://schemas.openxmlformats.org/officeDocument/2006/relationships/image" Target="../media/image2050.png"/><Relationship Id="rId10" Type="http://schemas.openxmlformats.org/officeDocument/2006/relationships/image" Target="../media/image394.png"/><Relationship Id="rId4" Type="http://schemas.openxmlformats.org/officeDocument/2006/relationships/image" Target="../media/image2040.png"/><Relationship Id="rId9" Type="http://schemas.openxmlformats.org/officeDocument/2006/relationships/image" Target="../media/image393.png"/></Relationships>
</file>

<file path=ppt/slides/_rels/slide4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2130.png"/><Relationship Id="rId7" Type="http://schemas.openxmlformats.org/officeDocument/2006/relationships/image" Target="../media/image396.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400.png"/><Relationship Id="rId5" Type="http://schemas.openxmlformats.org/officeDocument/2006/relationships/image" Target="../media/image2150.png"/><Relationship Id="rId10" Type="http://schemas.openxmlformats.org/officeDocument/2006/relationships/image" Target="../media/image399.png"/><Relationship Id="rId4" Type="http://schemas.openxmlformats.org/officeDocument/2006/relationships/image" Target="../media/image2140.png"/><Relationship Id="rId9" Type="http://schemas.openxmlformats.org/officeDocument/2006/relationships/image" Target="../media/image398.png"/></Relationships>
</file>

<file path=ppt/slides/_rels/slide45.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2230.png"/><Relationship Id="rId7" Type="http://schemas.openxmlformats.org/officeDocument/2006/relationships/image" Target="../media/image402.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05.png"/><Relationship Id="rId4" Type="http://schemas.openxmlformats.org/officeDocument/2006/relationships/image" Target="../media/image2240.png"/><Relationship Id="rId9" Type="http://schemas.openxmlformats.org/officeDocument/2006/relationships/image" Target="../media/image404.png"/></Relationships>
</file>

<file path=ppt/slides/_rels/slide46.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1.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10.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09.png"/><Relationship Id="rId5" Type="http://schemas.openxmlformats.org/officeDocument/2006/relationships/image" Target="../media/image2350.png"/><Relationship Id="rId10" Type="http://schemas.openxmlformats.org/officeDocument/2006/relationships/image" Target="../media/image408.png"/><Relationship Id="rId4" Type="http://schemas.openxmlformats.org/officeDocument/2006/relationships/image" Target="../media/image2340.png"/><Relationship Id="rId9" Type="http://schemas.openxmlformats.org/officeDocument/2006/relationships/image" Target="../media/image407.png"/></Relationships>
</file>

<file path=ppt/slides/_rels/slide47.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8.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17.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16.png"/><Relationship Id="rId5" Type="http://schemas.openxmlformats.org/officeDocument/2006/relationships/image" Target="../media/image2470.png"/><Relationship Id="rId10" Type="http://schemas.openxmlformats.org/officeDocument/2006/relationships/image" Target="../media/image415.png"/><Relationship Id="rId4" Type="http://schemas.openxmlformats.org/officeDocument/2006/relationships/image" Target="../media/image2460.png"/><Relationship Id="rId9" Type="http://schemas.openxmlformats.org/officeDocument/2006/relationships/image" Target="../media/image413.png"/><Relationship Id="rId14" Type="http://schemas.openxmlformats.org/officeDocument/2006/relationships/image" Target="../media/image2560.png"/></Relationships>
</file>

<file path=ppt/slides/_rels/slide48.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19.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21.png"/><Relationship Id="rId10" Type="http://schemas.openxmlformats.org/officeDocument/2006/relationships/image" Target="../media/image423.png"/><Relationship Id="rId4" Type="http://schemas.openxmlformats.org/officeDocument/2006/relationships/image" Target="../media/image420.png"/><Relationship Id="rId9" Type="http://schemas.openxmlformats.org/officeDocument/2006/relationships/image" Target="../media/image422.png"/></Relationships>
</file>

<file path=ppt/slides/_rels/slide49.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28.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27.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26.png"/><Relationship Id="rId5" Type="http://schemas.openxmlformats.org/officeDocument/2006/relationships/image" Target="../media/image2700.png"/><Relationship Id="rId10" Type="http://schemas.openxmlformats.org/officeDocument/2006/relationships/image" Target="../media/image425.png"/><Relationship Id="rId4" Type="http://schemas.openxmlformats.org/officeDocument/2006/relationships/image" Target="../media/image2690.png"/><Relationship Id="rId9" Type="http://schemas.openxmlformats.org/officeDocument/2006/relationships/image" Target="../media/image424.png"/><Relationship Id="rId14" Type="http://schemas.openxmlformats.org/officeDocument/2006/relationships/image" Target="../media/image42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30.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32.png"/><Relationship Id="rId4" Type="http://schemas.openxmlformats.org/officeDocument/2006/relationships/image" Target="../media/image431.png"/></Relationships>
</file>

<file path=ppt/slides/_rels/slide51.xml.rels><?xml version="1.0" encoding="UTF-8" standalone="yes"?>
<Relationships xmlns="http://schemas.openxmlformats.org/package/2006/relationships"><Relationship Id="rId8" Type="http://schemas.openxmlformats.org/officeDocument/2006/relationships/image" Target="../media/image434.png"/><Relationship Id="rId13" Type="http://schemas.openxmlformats.org/officeDocument/2006/relationships/image" Target="../media/image438.png"/><Relationship Id="rId3" Type="http://schemas.openxmlformats.org/officeDocument/2006/relationships/image" Target="../media/image2870.png"/><Relationship Id="rId7" Type="http://schemas.openxmlformats.org/officeDocument/2006/relationships/image" Target="../media/image433.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37.png"/><Relationship Id="rId5" Type="http://schemas.openxmlformats.org/officeDocument/2006/relationships/image" Target="../media/image2890.png"/><Relationship Id="rId10" Type="http://schemas.openxmlformats.org/officeDocument/2006/relationships/image" Target="../media/image436.png"/><Relationship Id="rId4" Type="http://schemas.openxmlformats.org/officeDocument/2006/relationships/image" Target="../media/image2880.png"/><Relationship Id="rId9" Type="http://schemas.openxmlformats.org/officeDocument/2006/relationships/image" Target="../media/image435.png"/></Relationships>
</file>

<file path=ppt/slides/_rels/slide52.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2990.png"/><Relationship Id="rId7" Type="http://schemas.openxmlformats.org/officeDocument/2006/relationships/image" Target="../media/image440.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42.png"/></Relationships>
</file>

<file path=ppt/slides/_rels/slide53.xml.rels><?xml version="1.0" encoding="UTF-8" standalone="yes"?>
<Relationships xmlns="http://schemas.openxmlformats.org/package/2006/relationships"><Relationship Id="rId3" Type="http://schemas.openxmlformats.org/officeDocument/2006/relationships/image" Target="../media/image444.png"/><Relationship Id="rId7" Type="http://schemas.openxmlformats.org/officeDocument/2006/relationships/image" Target="../media/image790.png"/><Relationship Id="rId2" Type="http://schemas.openxmlformats.org/officeDocument/2006/relationships/image" Target="../media/image443.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45.png"/></Relationships>
</file>

<file path=ppt/slides/_rels/slide5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27.png"/></Relationships>
</file>

<file path=ppt/slides/_rels/slide55.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47.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46.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7.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48.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65.png"/><Relationship Id="rId24" Type="http://schemas.openxmlformats.org/officeDocument/2006/relationships/image" Target="../media/image3320.png"/><Relationship Id="rId5" Type="http://schemas.openxmlformats.org/officeDocument/2006/relationships/image" Target="../media/image417.png"/><Relationship Id="rId15" Type="http://schemas.openxmlformats.org/officeDocument/2006/relationships/image" Target="../media/image367.png"/><Relationship Id="rId23" Type="http://schemas.openxmlformats.org/officeDocument/2006/relationships/image" Target="../media/image449.png"/><Relationship Id="rId10" Type="http://schemas.openxmlformats.org/officeDocument/2006/relationships/image" Target="../media/image364.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66.png"/><Relationship Id="rId22" Type="http://schemas.openxmlformats.org/officeDocument/2006/relationships/image" Target="../media/image3310.png"/><Relationship Id="rId27" Type="http://schemas.openxmlformats.org/officeDocument/2006/relationships/image" Target="../media/image3180.png"/></Relationships>
</file>

<file path=ppt/slides/_rels/slide58.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27.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49.png"/><Relationship Id="rId4" Type="http://schemas.openxmlformats.org/officeDocument/2006/relationships/image" Target="../media/image3360.png"/></Relationships>
</file>

<file path=ppt/slides/_rels/slide5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86.png"/><Relationship Id="rId10" Type="http://schemas.openxmlformats.org/officeDocument/2006/relationships/image" Target="../media/image416.png"/><Relationship Id="rId4" Type="http://schemas.openxmlformats.org/officeDocument/2006/relationships/image" Target="../media/image385.png"/><Relationship Id="rId9" Type="http://schemas.openxmlformats.org/officeDocument/2006/relationships/image" Target="../media/image412.png"/></Relationships>
</file>

<file path=ppt/slides/_rels/slide6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17.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2.xml.rels><?xml version="1.0" encoding="UTF-8" standalone="yes"?>
<Relationships xmlns="http://schemas.openxmlformats.org/package/2006/relationships"><Relationship Id="rId3" Type="http://schemas.openxmlformats.org/officeDocument/2006/relationships/image" Target="../media/image427.png"/><Relationship Id="rId7" Type="http://schemas.openxmlformats.org/officeDocument/2006/relationships/image" Target="../media/image3600.png"/><Relationship Id="rId2" Type="http://schemas.openxmlformats.org/officeDocument/2006/relationships/image" Target="../media/image424.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50.png"/></Relationships>
</file>

<file path=ppt/slides/_rels/slide6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4.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49.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48.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51.png"/><Relationship Id="rId9" Type="http://schemas.openxmlformats.org/officeDocument/2006/relationships/image" Target="../media/image452.png"/><Relationship Id="rId14" Type="http://schemas.openxmlformats.org/officeDocument/2006/relationships/image" Target="../media/image3690.png"/></Relationships>
</file>

<file path=ppt/slides/_rels/slide65.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53.png"/><Relationship Id="rId1" Type="http://schemas.openxmlformats.org/officeDocument/2006/relationships/slideLayout" Target="../slideLayouts/slideLayout12.xml"/><Relationship Id="rId6" Type="http://schemas.openxmlformats.org/officeDocument/2006/relationships/image" Target="../media/image455.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57.png"/><Relationship Id="rId4" Type="http://schemas.openxmlformats.org/officeDocument/2006/relationships/image" Target="../media/image454.png"/><Relationship Id="rId9" Type="http://schemas.openxmlformats.org/officeDocument/2006/relationships/image" Target="../media/image4031.png"/></Relationships>
</file>

<file path=ppt/slides/_rels/slide66.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48.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52.png"/><Relationship Id="rId2" Type="http://schemas.openxmlformats.org/officeDocument/2006/relationships/image" Target="../media/image77.png"/><Relationship Id="rId16" Type="http://schemas.openxmlformats.org/officeDocument/2006/relationships/image" Target="../media/image446.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51.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56.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49.png"/><Relationship Id="rId27" Type="http://schemas.openxmlformats.org/officeDocument/2006/relationships/image" Target="../media/image455.png"/><Relationship Id="rId30" Type="http://schemas.openxmlformats.org/officeDocument/2006/relationships/image" Target="../media/image4060.png"/></Relationships>
</file>

<file path=ppt/slides/_rels/slide67.xml.rels><?xml version="1.0" encoding="UTF-8" standalone="yes"?>
<Relationships xmlns="http://schemas.openxmlformats.org/package/2006/relationships"><Relationship Id="rId13" Type="http://schemas.openxmlformats.org/officeDocument/2006/relationships/image" Target="../media/image448.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51.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49.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8.xml.rels><?xml version="1.0" encoding="UTF-8" standalone="yes"?>
<Relationships xmlns="http://schemas.openxmlformats.org/package/2006/relationships"><Relationship Id="rId2" Type="http://schemas.openxmlformats.org/officeDocument/2006/relationships/image" Target="../media/image458.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59.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5.png"/></Relationships>
</file>

<file path=ppt/slides/_rels/slide76.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7.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2.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6.png"/><Relationship Id="rId5" Type="http://schemas.openxmlformats.org/officeDocument/2006/relationships/image" Target="../media/image462.png"/><Relationship Id="rId4" Type="http://schemas.openxmlformats.org/officeDocument/2006/relationships/image" Target="../media/image467.emf"/></Relationships>
</file>

<file path=ppt/slides/_rels/slide79.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467.e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9.png"/></Relationships>
</file>

<file path=ppt/slides/_rels/slide82.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464.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9221AEF-D691-AD40-A3EE-F86CC4EDD757}"/>
                  </a:ext>
                </a:extLst>
              </p:cNvPr>
              <p:cNvSpPr txBox="1"/>
              <p:nvPr/>
            </p:nvSpPr>
            <p:spPr>
              <a:xfrm>
                <a:off x="10540536" y="318881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540536" y="3188814"/>
                <a:ext cx="1219200" cy="261610"/>
              </a:xfrm>
              <a:prstGeom prst="rect">
                <a:avLst/>
              </a:prstGeom>
              <a:blipFill>
                <a:blip r:embed="rId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2801291" y="4401923"/>
            <a:ext cx="0" cy="1555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49DE3D8-0FF6-B544-8EF7-11D7945E3DF7}"/>
                  </a:ext>
                </a:extLst>
              </p:cNvPr>
              <p:cNvSpPr txBox="1"/>
              <p:nvPr/>
            </p:nvSpPr>
            <p:spPr>
              <a:xfrm>
                <a:off x="2368558" y="4928996"/>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=−0.652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368558" y="4928996"/>
                <a:ext cx="978398" cy="215444"/>
              </a:xfrm>
              <a:prstGeom prst="rect">
                <a:avLst/>
              </a:prstGeom>
              <a:blipFill>
                <a:blip r:embed="rId9"/>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2</a:t>
            </a:r>
            <a:r>
              <a:rPr lang="en-US" baseline="30000" dirty="0"/>
              <a:t>nd</a:t>
            </a:r>
            <a:r>
              <a:rPr lang="en-US" dirty="0"/>
              <a:t> row</a:t>
            </a:r>
          </a:p>
          <a:p>
            <a:r>
              <a:rPr lang="en-US" dirty="0"/>
              <a:t> from left to right</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7195B91-8424-1746-9144-B41D866A265A}"/>
                  </a:ext>
                </a:extLst>
              </p:cNvPr>
              <p:cNvSpPr txBox="1"/>
              <p:nvPr/>
            </p:nvSpPr>
            <p:spPr>
              <a:xfrm>
                <a:off x="5802357" y="6022019"/>
                <a:ext cx="144928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𝐸</m:t>
                      </m:r>
                      <m:r>
                        <a:rPr lang="en-US" sz="1100" i="1" smtClean="0">
                          <a:latin typeface="Cambria Math" panose="02040503050406030204" pitchFamily="18" charset="0"/>
                          <a:ea typeface="Cambria Math" panose="02040503050406030204" pitchFamily="18" charset="0"/>
                        </a:rPr>
                        <m:t> =−3699</m:t>
                      </m:r>
                      <m:r>
                        <a:rPr lang="en-US" sz="1100" b="0" i="1" smtClean="0">
                          <a:latin typeface="Cambria Math" panose="02040503050406030204" pitchFamily="18" charset="0"/>
                          <a:ea typeface="Cambria Math" panose="02040503050406030204" pitchFamily="18" charset="0"/>
                        </a:rPr>
                        <m:t>.0466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2" name="TextBox 51">
                <a:extLst>
                  <a:ext uri="{FF2B5EF4-FFF2-40B4-BE49-F238E27FC236}">
                    <a16:creationId xmlns:a16="http://schemas.microsoft.com/office/drawing/2014/main" id="{E7195B91-8424-1746-9144-B41D866A265A}"/>
                  </a:ext>
                </a:extLst>
              </p:cNvPr>
              <p:cNvSpPr txBox="1">
                <a:spLocks noRot="1" noChangeAspect="1" noMove="1" noResize="1" noEditPoints="1" noAdjustHandles="1" noChangeArrowheads="1" noChangeShapeType="1" noTextEdit="1"/>
              </p:cNvSpPr>
              <p:nvPr/>
            </p:nvSpPr>
            <p:spPr>
              <a:xfrm>
                <a:off x="5802357" y="6022019"/>
                <a:ext cx="1449282"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AAFB7DF5-BD93-0F4B-A249-5B4AB4E365B5}"/>
                  </a:ext>
                </a:extLst>
              </p:cNvPr>
              <p:cNvSpPr txBox="1"/>
              <p:nvPr/>
            </p:nvSpPr>
            <p:spPr>
              <a:xfrm>
                <a:off x="4735771" y="6326495"/>
                <a:ext cx="144928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𝐸</m:t>
                      </m:r>
                      <m:r>
                        <a:rPr lang="en-US" sz="1100" i="1" smtClean="0">
                          <a:latin typeface="Cambria Math" panose="02040503050406030204" pitchFamily="18" charset="0"/>
                          <a:ea typeface="Cambria Math" panose="02040503050406030204" pitchFamily="18" charset="0"/>
                        </a:rPr>
                        <m:t> =−3698</m:t>
                      </m:r>
                      <m:r>
                        <a:rPr lang="en-US" sz="1100" b="0" i="1" smtClean="0">
                          <a:latin typeface="Cambria Math" panose="02040503050406030204" pitchFamily="18" charset="0"/>
                          <a:ea typeface="Cambria Math" panose="02040503050406030204" pitchFamily="18" charset="0"/>
                        </a:rPr>
                        <m:t>.9935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3" name="TextBox 52">
                <a:extLst>
                  <a:ext uri="{FF2B5EF4-FFF2-40B4-BE49-F238E27FC236}">
                    <a16:creationId xmlns:a16="http://schemas.microsoft.com/office/drawing/2014/main" id="{AAFB7DF5-BD93-0F4B-A249-5B4AB4E365B5}"/>
                  </a:ext>
                </a:extLst>
              </p:cNvPr>
              <p:cNvSpPr txBox="1">
                <a:spLocks noRot="1" noChangeAspect="1" noMove="1" noResize="1" noEditPoints="1" noAdjustHandles="1" noChangeArrowheads="1" noChangeShapeType="1" noTextEdit="1"/>
              </p:cNvSpPr>
              <p:nvPr/>
            </p:nvSpPr>
            <p:spPr>
              <a:xfrm>
                <a:off x="4735771" y="6326495"/>
                <a:ext cx="1449282" cy="261610"/>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374B8349-BBD0-E64F-8739-421D19A3D898}"/>
                  </a:ext>
                </a:extLst>
              </p:cNvPr>
              <p:cNvSpPr txBox="1"/>
              <p:nvPr/>
            </p:nvSpPr>
            <p:spPr>
              <a:xfrm>
                <a:off x="8186666" y="4237505"/>
                <a:ext cx="144928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𝐸</m:t>
                      </m:r>
                      <m:r>
                        <a:rPr lang="en-US" sz="1100" i="1" smtClean="0">
                          <a:latin typeface="Cambria Math" panose="02040503050406030204" pitchFamily="18" charset="0"/>
                          <a:ea typeface="Cambria Math" panose="02040503050406030204" pitchFamily="18" charset="0"/>
                        </a:rPr>
                        <m:t> =−368</m:t>
                      </m:r>
                      <m:r>
                        <a:rPr lang="en-US" sz="1100" b="0" i="1" smtClean="0">
                          <a:latin typeface="Cambria Math" panose="02040503050406030204" pitchFamily="18" charset="0"/>
                          <a:ea typeface="Cambria Math" panose="02040503050406030204" pitchFamily="18" charset="0"/>
                        </a:rPr>
                        <m:t>4.3015 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6" name="TextBox 55">
                <a:extLst>
                  <a:ext uri="{FF2B5EF4-FFF2-40B4-BE49-F238E27FC236}">
                    <a16:creationId xmlns:a16="http://schemas.microsoft.com/office/drawing/2014/main" id="{374B8349-BBD0-E64F-8739-421D19A3D898}"/>
                  </a:ext>
                </a:extLst>
              </p:cNvPr>
              <p:cNvSpPr txBox="1">
                <a:spLocks noRot="1" noChangeAspect="1" noMove="1" noResize="1" noEditPoints="1" noAdjustHandles="1" noChangeArrowheads="1" noChangeShapeType="1" noTextEdit="1"/>
              </p:cNvSpPr>
              <p:nvPr/>
            </p:nvSpPr>
            <p:spPr>
              <a:xfrm>
                <a:off x="8186666" y="4237505"/>
                <a:ext cx="1449282" cy="261610"/>
              </a:xfrm>
              <a:prstGeom prst="rect">
                <a:avLst/>
              </a:prstGeom>
              <a:blipFill>
                <a:blip r:embed="rId29"/>
                <a:stretch>
                  <a:fillRect b="-4762"/>
                </a:stretch>
              </a:blipFill>
            </p:spPr>
            <p:txBody>
              <a:bodyPr/>
              <a:lstStyle/>
              <a:p>
                <a:r>
                  <a:rPr lang="en-US">
                    <a:noFill/>
                  </a:rPr>
                  <a:t> </a:t>
                </a:r>
              </a:p>
            </p:txBody>
          </p:sp>
        </mc:Fallback>
      </mc:AlternateContent>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75E44FDA-0E6F-7845-8C37-D207D79B3DAA}"/>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p:sp>
            <p:nvSpPr>
              <p:cNvPr id="4" name="Title 1">
                <a:extLst>
                  <a:ext uri="{FF2B5EF4-FFF2-40B4-BE49-F238E27FC236}">
                    <a16:creationId xmlns:a16="http://schemas.microsoft.com/office/drawing/2014/main" id="{75E44FDA-0E6F-7845-8C37-D207D79B3DAA}"/>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E772087-601E-4F4D-A4CC-723A77C65DB3}"/>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6</a:t>
            </a:r>
            <a:r>
              <a:rPr lang="en-US" baseline="30000" dirty="0"/>
              <a:t>th</a:t>
            </a:r>
            <a:r>
              <a:rPr lang="en-US" dirty="0"/>
              <a:t> row</a:t>
            </a:r>
          </a:p>
          <a:p>
            <a:r>
              <a:rPr lang="en-US" dirty="0"/>
              <a:t> from left to right</a:t>
            </a:r>
          </a:p>
        </p:txBody>
      </p:sp>
    </p:spTree>
    <p:extLst>
      <p:ext uri="{BB962C8B-B14F-4D97-AF65-F5344CB8AC3E}">
        <p14:creationId xmlns:p14="http://schemas.microsoft.com/office/powerpoint/2010/main" val="52816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76679</TotalTime>
  <Words>4234</Words>
  <Application>Microsoft Macintosh PowerPoint</Application>
  <PresentationFormat>Widescreen</PresentationFormat>
  <Paragraphs>694</Paragraphs>
  <Slides>82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729</cp:revision>
  <cp:lastPrinted>2020-01-20T08:30:59Z</cp:lastPrinted>
  <dcterms:created xsi:type="dcterms:W3CDTF">2019-05-15T07:14:52Z</dcterms:created>
  <dcterms:modified xsi:type="dcterms:W3CDTF">2020-02-11T12:24:58Z</dcterms:modified>
</cp:coreProperties>
</file>